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AD44BEC-32FF-433D-A38A-BD59D7182EBC}" type="datetimeFigureOut">
              <a:rPr kumimoji="1" lang="ja-JP" altLang="en-US" smtClean="0"/>
              <a:t>2018/11/27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E90C4-D119-4843-B20C-0DD83FC39E28}" type="slidenum">
              <a:rPr kumimoji="1" lang="ja-JP" altLang="en-US" smtClean="0"/>
              <a:t>‹#›</a:t>
            </a:fld>
            <a:endParaRPr kumimoji="1" lang="ja-JP" alt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AD44BEC-32FF-433D-A38A-BD59D7182EBC}" type="datetimeFigureOut">
              <a:rPr kumimoji="1" lang="ja-JP" altLang="en-US" smtClean="0"/>
              <a:t>2018/11/27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E90C4-D119-4843-B20C-0DD83FC39E2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AD44BEC-32FF-433D-A38A-BD59D7182EBC}" type="datetimeFigureOut">
              <a:rPr kumimoji="1" lang="ja-JP" altLang="en-US" smtClean="0"/>
              <a:t>2018/11/27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E90C4-D119-4843-B20C-0DD83FC39E2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AD44BEC-32FF-433D-A38A-BD59D7182EBC}" type="datetimeFigureOut">
              <a:rPr kumimoji="1" lang="ja-JP" altLang="en-US" smtClean="0"/>
              <a:t>2018/11/27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E90C4-D119-4843-B20C-0DD83FC39E28}"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95" name="Title 94"/>
          <p:cNvSpPr>
            <a:spLocks noGrp="1"/>
          </p:cNvSpPr>
          <p:nvPr>
            <p:ph type="title"/>
          </p:nvPr>
        </p:nvSpPr>
        <p:spPr>
          <a:xfrm>
            <a:off x="457200" y="4463568"/>
            <a:ext cx="8305800" cy="1143000"/>
          </a:xfrm>
        </p:spPr>
        <p:txBody>
          <a:bodyPr/>
          <a:lstStyle/>
          <a:p>
            <a:r>
              <a:rPr lang="ja-JP" altLang="en-US" smtClean="0"/>
              <a:t>マスター タイトルの書式設定</a:t>
            </a:r>
            <a:endParaRPr lang="en-US"/>
          </a:p>
        </p:txBody>
      </p:sp>
      <p:sp>
        <p:nvSpPr>
          <p:cNvPr id="2" name="Date Placeholder 1"/>
          <p:cNvSpPr>
            <a:spLocks noGrp="1"/>
          </p:cNvSpPr>
          <p:nvPr>
            <p:ph type="dt" sz="half" idx="10"/>
          </p:nvPr>
        </p:nvSpPr>
        <p:spPr/>
        <p:txBody>
          <a:bodyPr/>
          <a:lstStyle/>
          <a:p>
            <a:fld id="{5AD44BEC-32FF-433D-A38A-BD59D7182EBC}" type="datetimeFigureOut">
              <a:rPr kumimoji="1" lang="ja-JP" altLang="en-US" smtClean="0"/>
              <a:t>2018/11/27</a:t>
            </a:fld>
            <a:endParaRPr kumimoji="1" lang="ja-JP" altLang="en-US"/>
          </a:p>
        </p:txBody>
      </p:sp>
      <p:sp>
        <p:nvSpPr>
          <p:cNvPr id="91" name="Footer Placeholder 90"/>
          <p:cNvSpPr>
            <a:spLocks noGrp="1"/>
          </p:cNvSpPr>
          <p:nvPr>
            <p:ph type="ftr" sz="quarter" idx="11"/>
          </p:nvPr>
        </p:nvSpPr>
        <p:spPr/>
        <p:txBody>
          <a:bodyPr/>
          <a:lstStyle/>
          <a:p>
            <a:endParaRPr kumimoji="1" lang="ja-JP" altLang="en-US"/>
          </a:p>
        </p:txBody>
      </p:sp>
      <p:sp>
        <p:nvSpPr>
          <p:cNvPr id="92" name="Slide Number Placeholder 91"/>
          <p:cNvSpPr>
            <a:spLocks noGrp="1"/>
          </p:cNvSpPr>
          <p:nvPr>
            <p:ph type="sldNum" sz="quarter" idx="12"/>
          </p:nvPr>
        </p:nvSpPr>
        <p:spPr/>
        <p:txBody>
          <a:bodyPr/>
          <a:lstStyle/>
          <a:p>
            <a:fld id="{736E90C4-D119-4843-B20C-0DD83FC39E28}"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p>
            <a:fld id="{5AD44BEC-32FF-433D-A38A-BD59D7182EBC}" type="datetimeFigureOut">
              <a:rPr kumimoji="1" lang="ja-JP" altLang="en-US" smtClean="0"/>
              <a:t>2018/11/27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E90C4-D119-4843-B20C-0DD83FC39E28}"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5AD44BEC-32FF-433D-A38A-BD59D7182EBC}" type="datetimeFigureOut">
              <a:rPr kumimoji="1" lang="ja-JP" altLang="en-US" smtClean="0"/>
              <a:t>2018/11/27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6E90C4-D119-4843-B20C-0DD83FC39E28}"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5AD44BEC-32FF-433D-A38A-BD59D7182EBC}" type="datetimeFigureOut">
              <a:rPr kumimoji="1" lang="ja-JP" altLang="en-US" smtClean="0"/>
              <a:t>2018/11/27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6E90C4-D119-4843-B20C-0DD83FC39E28}"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44BEC-32FF-433D-A38A-BD59D7182EBC}" type="datetimeFigureOut">
              <a:rPr kumimoji="1" lang="ja-JP" altLang="en-US" smtClean="0"/>
              <a:t>2018/11/27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6E90C4-D119-4843-B20C-0DD83FC39E2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AD44BEC-32FF-433D-A38A-BD59D7182EBC}" type="datetimeFigureOut">
              <a:rPr kumimoji="1" lang="ja-JP" altLang="en-US" smtClean="0"/>
              <a:t>2018/11/27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E90C4-D119-4843-B20C-0DD83FC39E28}" type="slidenum">
              <a:rPr kumimoji="1" lang="ja-JP" altLang="en-US" smtClean="0"/>
              <a:t>‹#›</a:t>
            </a:fld>
            <a:endParaRPr kumimoji="1" lang="ja-JP" alt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5" name="Date Placeholder 4"/>
          <p:cNvSpPr>
            <a:spLocks noGrp="1"/>
          </p:cNvSpPr>
          <p:nvPr>
            <p:ph type="dt" sz="half" idx="10"/>
          </p:nvPr>
        </p:nvSpPr>
        <p:spPr/>
        <p:txBody>
          <a:bodyPr/>
          <a:lstStyle/>
          <a:p>
            <a:fld id="{5AD44BEC-32FF-433D-A38A-BD59D7182EBC}" type="datetimeFigureOut">
              <a:rPr kumimoji="1" lang="ja-JP" altLang="en-US" smtClean="0"/>
              <a:t>2018/11/27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E90C4-D119-4843-B20C-0DD83FC39E28}" type="slidenum">
              <a:rPr kumimoji="1" lang="ja-JP" altLang="en-US" smtClean="0"/>
              <a:t>‹#›</a:t>
            </a:fld>
            <a:endParaRPr kumimoji="1" lang="ja-JP" alt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AD44BEC-32FF-433D-A38A-BD59D7182EBC}" type="datetimeFigureOut">
              <a:rPr kumimoji="1" lang="ja-JP" altLang="en-US" smtClean="0"/>
              <a:t>2018/11/27</a:t>
            </a:fld>
            <a:endParaRPr kumimoji="1" lang="ja-JP" alt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736E90C4-D119-4843-B20C-0DD83FC39E28}" type="slidenum">
              <a:rPr kumimoji="1" lang="ja-JP" altLang="en-US" smtClean="0"/>
              <a:t>‹#›</a:t>
            </a:fld>
            <a:endParaRPr kumimoji="1" lang="ja-JP"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kumimoji="1"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kumimoji="1"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kumimoji="1"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kumimoji="1"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kumimoji="1"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kumimoji="1"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kumimoji="1"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kumimoji="1"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kumimoji="1"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88070"/>
            <a:ext cx="4032448" cy="1540730"/>
          </a:xfrm>
          <a:solidFill>
            <a:srgbClr val="002060"/>
          </a:solidFill>
        </p:spPr>
        <p:txBody>
          <a:bodyPr>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ja-JP" sz="2000"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 P丸ゴシック体M" panose="020B0600010101010101" pitchFamily="50" charset="-128"/>
                <a:ea typeface="AR P丸ゴシック体M" panose="020B0600010101010101" pitchFamily="50" charset="-128"/>
              </a:rPr>
              <a:t>Weekly reading</a:t>
            </a:r>
            <a:br>
              <a:rPr lang="en-US" altLang="ja-JP" sz="2000"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 P丸ゴシック体M" panose="020B0600010101010101" pitchFamily="50" charset="-128"/>
                <a:ea typeface="AR P丸ゴシック体M" panose="020B0600010101010101" pitchFamily="50" charset="-128"/>
              </a:rPr>
            </a:br>
            <a:r>
              <a:rPr lang="ja-JP" altLang="en-US"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 P丸ゴシック体M" panose="020B0600010101010101" pitchFamily="50" charset="-128"/>
                <a:ea typeface="AR P丸ゴシック体M" panose="020B0600010101010101" pitchFamily="50" charset="-128"/>
              </a:rPr>
              <a:t>２０１８</a:t>
            </a:r>
            <a:r>
              <a:rPr kumimoji="1" lang="ja-JP" altLang="en-US"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 P丸ゴシック体M" panose="020B0600010101010101" pitchFamily="50" charset="-128"/>
                <a:ea typeface="AR P丸ゴシック体M" panose="020B0600010101010101" pitchFamily="50" charset="-128"/>
              </a:rPr>
              <a:t>年１２月２日（日）まで</a:t>
            </a:r>
            <a:endParaRPr kumimoji="1" lang="ja-JP" altLang="en-US"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 P丸ゴシック体M" panose="020B0600010101010101" pitchFamily="50" charset="-128"/>
              <a:ea typeface="AR P丸ゴシック体M" panose="020B0600010101010101" pitchFamily="50" charset="-128"/>
            </a:endParaRPr>
          </a:p>
        </p:txBody>
      </p:sp>
      <p:pic>
        <p:nvPicPr>
          <p:cNvPr id="4" name="図 3"/>
          <p:cNvPicPr>
            <a:picLocks noChangeAspect="1"/>
          </p:cNvPicPr>
          <p:nvPr/>
        </p:nvPicPr>
        <p:blipFill rotWithShape="1">
          <a:blip r:embed="rId2" cstate="print">
            <a:extLst>
              <a:ext uri="{28A0092B-C50C-407E-A947-70E740481C1C}">
                <a14:useLocalDpi xmlns:a14="http://schemas.microsoft.com/office/drawing/2010/main" val="0"/>
              </a:ext>
            </a:extLst>
          </a:blip>
          <a:srcRect l="6517" r="20523"/>
          <a:stretch/>
        </p:blipFill>
        <p:spPr>
          <a:xfrm rot="16200000" flipV="1">
            <a:off x="3239852" y="1016732"/>
            <a:ext cx="6552728" cy="4752528"/>
          </a:xfrm>
          <a:prstGeom prst="rect">
            <a:avLst/>
          </a:prstGeom>
        </p:spPr>
      </p:pic>
      <p:sp>
        <p:nvSpPr>
          <p:cNvPr id="6" name="テキスト ボックス 5"/>
          <p:cNvSpPr txBox="1"/>
          <p:nvPr/>
        </p:nvSpPr>
        <p:spPr>
          <a:xfrm>
            <a:off x="17748" y="1700808"/>
            <a:ext cx="4139951" cy="3970318"/>
          </a:xfrm>
          <a:prstGeom prst="rect">
            <a:avLst/>
          </a:prstGeom>
          <a:solidFill>
            <a:srgbClr val="3399FF"/>
          </a:solidFill>
        </p:spPr>
        <p:txBody>
          <a:bodyPr wrap="square" rtlCol="0">
            <a:spAutoFit/>
          </a:bodyPr>
          <a:lstStyle/>
          <a:p>
            <a:r>
              <a:rPr kumimoji="1" lang="ja-JP" altLang="en-US" dirty="0" smtClean="0">
                <a:solidFill>
                  <a:srgbClr val="002060"/>
                </a:solidFill>
                <a:latin typeface="AR P丸ゴシック体M" panose="020B0600010101010101" pitchFamily="50" charset="-128"/>
                <a:ea typeface="AR P丸ゴシック体M" panose="020B0600010101010101" pitchFamily="50" charset="-128"/>
              </a:rPr>
              <a:t>今、目の前で起きている出来事は自分の内なる意識の反映なのです。あなたには、無限の力が備わっています。</a:t>
            </a:r>
            <a:endParaRPr kumimoji="1" lang="en-US" altLang="ja-JP" dirty="0" smtClean="0">
              <a:solidFill>
                <a:srgbClr val="002060"/>
              </a:solidFill>
              <a:latin typeface="AR P丸ゴシック体M" panose="020B0600010101010101" pitchFamily="50" charset="-128"/>
              <a:ea typeface="AR P丸ゴシック体M" panose="020B0600010101010101" pitchFamily="50" charset="-128"/>
            </a:endParaRPr>
          </a:p>
          <a:p>
            <a:r>
              <a:rPr lang="ja-JP" altLang="en-US" dirty="0">
                <a:solidFill>
                  <a:srgbClr val="002060"/>
                </a:solidFill>
                <a:latin typeface="AR P丸ゴシック体M" panose="020B0600010101010101" pitchFamily="50" charset="-128"/>
                <a:ea typeface="AR P丸ゴシック体M" panose="020B0600010101010101" pitchFamily="50" charset="-128"/>
              </a:rPr>
              <a:t>今週</a:t>
            </a:r>
            <a:r>
              <a:rPr lang="ja-JP" altLang="en-US" dirty="0" smtClean="0">
                <a:solidFill>
                  <a:srgbClr val="002060"/>
                </a:solidFill>
                <a:latin typeface="AR P丸ゴシック体M" panose="020B0600010101010101" pitchFamily="50" charset="-128"/>
                <a:ea typeface="AR P丸ゴシック体M" panose="020B0600010101010101" pitchFamily="50" charset="-128"/>
              </a:rPr>
              <a:t>は、</a:t>
            </a:r>
            <a:r>
              <a:rPr kumimoji="1" lang="ja-JP" altLang="en-US" dirty="0" smtClean="0">
                <a:solidFill>
                  <a:srgbClr val="002060"/>
                </a:solidFill>
                <a:latin typeface="AR P丸ゴシック体M" panose="020B0600010101010101" pitchFamily="50" charset="-128"/>
                <a:ea typeface="AR P丸ゴシック体M" panose="020B0600010101010101" pitchFamily="50" charset="-128"/>
              </a:rPr>
              <a:t>大きなチャンスを逃しているかもしれないです。</a:t>
            </a:r>
            <a:endParaRPr kumimoji="1" lang="en-US" altLang="ja-JP" dirty="0" smtClean="0">
              <a:solidFill>
                <a:srgbClr val="002060"/>
              </a:solidFill>
              <a:latin typeface="AR P丸ゴシック体M" panose="020B0600010101010101" pitchFamily="50" charset="-128"/>
              <a:ea typeface="AR P丸ゴシック体M" panose="020B0600010101010101" pitchFamily="50" charset="-128"/>
            </a:endParaRPr>
          </a:p>
          <a:p>
            <a:r>
              <a:rPr kumimoji="1" lang="ja-JP" altLang="en-US" dirty="0" smtClean="0">
                <a:solidFill>
                  <a:srgbClr val="002060"/>
                </a:solidFill>
                <a:latin typeface="AR P丸ゴシック体M" panose="020B0600010101010101" pitchFamily="50" charset="-128"/>
                <a:ea typeface="AR P丸ゴシック体M" panose="020B0600010101010101" pitchFamily="50" charset="-128"/>
              </a:rPr>
              <a:t>自分の人生や、家族、仕事、新しいものを創造したり、自分に必要なことは変えていける力を持っていることを忘れないで。</a:t>
            </a:r>
            <a:endParaRPr kumimoji="1" lang="en-US" altLang="ja-JP" dirty="0" smtClean="0">
              <a:solidFill>
                <a:srgbClr val="002060"/>
              </a:solidFill>
              <a:latin typeface="AR P丸ゴシック体M" panose="020B0600010101010101" pitchFamily="50" charset="-128"/>
              <a:ea typeface="AR P丸ゴシック体M" panose="020B0600010101010101" pitchFamily="50" charset="-128"/>
            </a:endParaRPr>
          </a:p>
          <a:p>
            <a:r>
              <a:rPr lang="ja-JP" altLang="en-US" dirty="0" smtClean="0">
                <a:solidFill>
                  <a:srgbClr val="002060"/>
                </a:solidFill>
                <a:latin typeface="AR P丸ゴシック体M" panose="020B0600010101010101" pitchFamily="50" charset="-128"/>
                <a:ea typeface="AR P丸ゴシック体M" panose="020B0600010101010101" pitchFamily="50" charset="-128"/>
              </a:rPr>
              <a:t>もう、過去のことに縛られる必要はなく、自分を深堀りしていって、自信と勇気をもう一度見つけ出しましょう。</a:t>
            </a:r>
            <a:r>
              <a:rPr lang="ja-JP" altLang="en-US" dirty="0">
                <a:solidFill>
                  <a:srgbClr val="002060"/>
                </a:solidFill>
                <a:latin typeface="AR P丸ゴシック体M" panose="020B0600010101010101" pitchFamily="50" charset="-128"/>
                <a:ea typeface="AR P丸ゴシック体M" panose="020B0600010101010101" pitchFamily="50" charset="-128"/>
              </a:rPr>
              <a:t>あなた</a:t>
            </a:r>
            <a:r>
              <a:rPr lang="ja-JP" altLang="en-US" dirty="0" smtClean="0">
                <a:solidFill>
                  <a:srgbClr val="002060"/>
                </a:solidFill>
                <a:latin typeface="AR P丸ゴシック体M" panose="020B0600010101010101" pitchFamily="50" charset="-128"/>
                <a:ea typeface="AR P丸ゴシック体M" panose="020B0600010101010101" pitchFamily="50" charset="-128"/>
              </a:rPr>
              <a:t>に必要なものは、あなた自身が持っていますよ。自分を信じて！</a:t>
            </a:r>
            <a:endParaRPr kumimoji="1" lang="ja-JP" altLang="en-US" dirty="0">
              <a:solidFill>
                <a:srgbClr val="002060"/>
              </a:solidFill>
              <a:latin typeface="AR P丸ゴシック体M" panose="020B0600010101010101" pitchFamily="50" charset="-128"/>
              <a:ea typeface="AR P丸ゴシック体M" panose="020B0600010101010101" pitchFamily="50" charset="-128"/>
            </a:endParaRPr>
          </a:p>
        </p:txBody>
      </p:sp>
      <p:sp>
        <p:nvSpPr>
          <p:cNvPr id="8" name="テキスト ボックス 7"/>
          <p:cNvSpPr txBox="1"/>
          <p:nvPr/>
        </p:nvSpPr>
        <p:spPr>
          <a:xfrm>
            <a:off x="179511" y="6030658"/>
            <a:ext cx="3816424" cy="646331"/>
          </a:xfrm>
          <a:prstGeom prst="rect">
            <a:avLst/>
          </a:prstGeom>
          <a:solidFill>
            <a:srgbClr val="9900FF"/>
          </a:solidFill>
        </p:spPr>
        <p:txBody>
          <a:bodyPr wrap="square" rtlCol="0">
            <a:spAutoFit/>
          </a:bodyPr>
          <a:lstStyle/>
          <a:p>
            <a:r>
              <a:rPr kumimoji="1" lang="en-US" altLang="ja-JP" b="1" dirty="0" smtClean="0">
                <a:solidFill>
                  <a:schemeClr val="tx2">
                    <a:lumMod val="10000"/>
                  </a:schemeClr>
                </a:solidFill>
              </a:rPr>
              <a:t>Energy Oracle Cards</a:t>
            </a:r>
            <a:endParaRPr lang="en-US" altLang="ja-JP" b="1" dirty="0" smtClean="0">
              <a:solidFill>
                <a:schemeClr val="tx2">
                  <a:lumMod val="10000"/>
                </a:schemeClr>
              </a:solidFill>
            </a:endParaRPr>
          </a:p>
          <a:p>
            <a:pPr algn="r"/>
            <a:r>
              <a:rPr lang="en-US" altLang="ja-JP" dirty="0" smtClean="0"/>
              <a:t>By Sandra Anne Taylor</a:t>
            </a:r>
            <a:endParaRPr kumimoji="1" lang="en-US" altLang="ja-JP" dirty="0" smtClean="0"/>
          </a:p>
        </p:txBody>
      </p:sp>
      <p:sp>
        <p:nvSpPr>
          <p:cNvPr id="9" name="テキスト ボックス 8"/>
          <p:cNvSpPr txBox="1"/>
          <p:nvPr/>
        </p:nvSpPr>
        <p:spPr>
          <a:xfrm>
            <a:off x="8243450" y="6484694"/>
            <a:ext cx="900550" cy="369332"/>
          </a:xfrm>
          <a:prstGeom prst="rect">
            <a:avLst/>
          </a:prstGeom>
          <a:noFill/>
        </p:spPr>
        <p:txBody>
          <a:bodyPr wrap="square" rtlCol="0">
            <a:spAutoFit/>
          </a:bodyPr>
          <a:lstStyle/>
          <a:p>
            <a:r>
              <a:rPr lang="en-US" altLang="ja-JP" dirty="0"/>
              <a:t>©</a:t>
            </a:r>
            <a:r>
              <a:rPr kumimoji="1" lang="en-US" altLang="ja-JP" dirty="0" smtClean="0"/>
              <a:t>Dana</a:t>
            </a:r>
            <a:endParaRPr kumimoji="1" lang="ja-JP" altLang="en-US" dirty="0"/>
          </a:p>
        </p:txBody>
      </p:sp>
    </p:spTree>
    <p:extLst>
      <p:ext uri="{BB962C8B-B14F-4D97-AF65-F5344CB8AC3E}">
        <p14:creationId xmlns:p14="http://schemas.microsoft.com/office/powerpoint/2010/main" val="3769444814"/>
      </p:ext>
    </p:extLst>
  </p:cSld>
  <p:clrMapOvr>
    <a:masterClrMapping/>
  </p:clrMapOvr>
</p:sld>
</file>

<file path=ppt/theme/theme1.xml><?xml version="1.0" encoding="utf-8"?>
<a:theme xmlns:a="http://schemas.openxmlformats.org/drawingml/2006/main" name="ストロー">
  <a:themeElements>
    <a:clrScheme name="ストロー">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デザート">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トロー">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36</TotalTime>
  <Words>127</Words>
  <Application>Microsoft Office PowerPoint</Application>
  <PresentationFormat>画面に合わせる (4:3)</PresentationFormat>
  <Paragraphs>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ストロー</vt:lpstr>
      <vt:lpstr>Weekly reading ２０１８年１２月２日（日）まで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２０１８年１２月２日（日）まで</dc:title>
  <dc:creator>nao nao</dc:creator>
  <cp:lastModifiedBy>nao nao</cp:lastModifiedBy>
  <cp:revision>4</cp:revision>
  <dcterms:created xsi:type="dcterms:W3CDTF">2018-11-27T05:30:04Z</dcterms:created>
  <dcterms:modified xsi:type="dcterms:W3CDTF">2018-11-27T06:06:14Z</dcterms:modified>
</cp:coreProperties>
</file>